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5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5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64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0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8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16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0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35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8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5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E5996-83D2-4E04-BE7E-511A6AB1734B}" type="datetimeFigureOut">
              <a:rPr lang="en-US" smtClean="0"/>
              <a:t>11/7/25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26203-3C77-4179-9B27-D1916AA1F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7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>
            <a:extLst>
              <a:ext uri="{FF2B5EF4-FFF2-40B4-BE49-F238E27FC236}">
                <a16:creationId xmlns:a16="http://schemas.microsoft.com/office/drawing/2014/main" id="{D697FEB5-C0BB-4F15-B1D3-BE7925736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0F40AFFD-52DF-4475-A65B-B4363BF16329}"/>
              </a:ext>
            </a:extLst>
          </p:cNvPr>
          <p:cNvSpPr txBox="1"/>
          <p:nvPr/>
        </p:nvSpPr>
        <p:spPr>
          <a:xfrm>
            <a:off x="276224" y="2113297"/>
            <a:ext cx="7219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GTHATSANOFROMME" panose="02000603000000000000" pitchFamily="2" charset="0"/>
                <a:ea typeface="AGTHATSANOFROMME" panose="02000603000000000000" pitchFamily="2" charset="0"/>
              </a:rPr>
              <a:t>what we are learning: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D5BB914-B7CC-4753-BCD8-4C5CD82C4E4A}"/>
              </a:ext>
            </a:extLst>
          </p:cNvPr>
          <p:cNvSpPr txBox="1"/>
          <p:nvPr/>
        </p:nvSpPr>
        <p:spPr>
          <a:xfrm>
            <a:off x="319087" y="2467495"/>
            <a:ext cx="72199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We are learning about nonfiction turkeys!</a:t>
            </a:r>
          </a:p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*key details    *main topic</a:t>
            </a:r>
          </a:p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Math:  addition 0-10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D4E8E03-D788-46BA-BCCE-88B92AAFE945}"/>
              </a:ext>
            </a:extLst>
          </p:cNvPr>
          <p:cNvSpPr txBox="1"/>
          <p:nvPr/>
        </p:nvSpPr>
        <p:spPr>
          <a:xfrm>
            <a:off x="385765" y="4430870"/>
            <a:ext cx="3319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GCanYouNotBold" panose="02000803000000000000" pitchFamily="2" charset="0"/>
                <a:ea typeface="AGCanYouNotBold" panose="02000803000000000000" pitchFamily="2" charset="0"/>
              </a:rPr>
              <a:t>Please remember: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A8A5EF4-AF68-4BF2-A170-ADD6CF828611}"/>
              </a:ext>
            </a:extLst>
          </p:cNvPr>
          <p:cNvSpPr txBox="1"/>
          <p:nvPr/>
        </p:nvSpPr>
        <p:spPr>
          <a:xfrm>
            <a:off x="790578" y="4755049"/>
            <a:ext cx="29146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*remove daily work</a:t>
            </a:r>
          </a:p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from BEE Binder</a:t>
            </a:r>
          </a:p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*send water</a:t>
            </a:r>
          </a:p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bottle</a:t>
            </a:r>
          </a:p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*check/initial</a:t>
            </a:r>
          </a:p>
          <a:p>
            <a:pPr algn="ctr"/>
            <a:r>
              <a:rPr lang="en-US" sz="2400" dirty="0">
                <a:latin typeface="AGCanYouNotBold" panose="02000803000000000000" pitchFamily="2" charset="0"/>
                <a:ea typeface="AGCanYouNotBold" panose="02000803000000000000" pitchFamily="2" charset="0"/>
              </a:rPr>
              <a:t>daily calendar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F2A80BB-5D22-404B-834E-F1E3EA21FE3D}"/>
              </a:ext>
            </a:extLst>
          </p:cNvPr>
          <p:cNvSpPr txBox="1"/>
          <p:nvPr/>
        </p:nvSpPr>
        <p:spPr>
          <a:xfrm>
            <a:off x="3998118" y="4347613"/>
            <a:ext cx="3686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GCanYouNotBold" panose="02000803000000000000" pitchFamily="2" charset="0"/>
                <a:ea typeface="AGCanYouNotBold" panose="02000803000000000000" pitchFamily="2" charset="0"/>
              </a:rPr>
              <a:t>Don’t forget: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2F1270B-60C3-449E-A48E-CEFD01DAD183}"/>
              </a:ext>
            </a:extLst>
          </p:cNvPr>
          <p:cNvSpPr txBox="1"/>
          <p:nvPr/>
        </p:nvSpPr>
        <p:spPr>
          <a:xfrm>
            <a:off x="3998118" y="4742569"/>
            <a:ext cx="29146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Century Gothic" panose="020B0502020202020204" pitchFamily="34" charset="0"/>
              </a:rPr>
              <a:t>No School</a:t>
            </a: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11/10 &amp;</a:t>
            </a:r>
          </a:p>
          <a:p>
            <a:pPr algn="ctr"/>
            <a:r>
              <a:rPr lang="en-US" sz="3600" dirty="0">
                <a:latin typeface="Century Gothic" panose="020B0502020202020204" pitchFamily="34" charset="0"/>
              </a:rPr>
              <a:t>11/11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AA3B50-D1F4-4F3E-97C7-4AF2BCE69471}"/>
              </a:ext>
            </a:extLst>
          </p:cNvPr>
          <p:cNvSpPr txBox="1"/>
          <p:nvPr/>
        </p:nvSpPr>
        <p:spPr>
          <a:xfrm>
            <a:off x="266705" y="7617216"/>
            <a:ext cx="7219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Please review: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7CDCD57-08F3-40CD-A39E-2C7E8EB78EF4}"/>
              </a:ext>
            </a:extLst>
          </p:cNvPr>
          <p:cNvSpPr txBox="1"/>
          <p:nvPr/>
        </p:nvSpPr>
        <p:spPr>
          <a:xfrm>
            <a:off x="95253" y="8078881"/>
            <a:ext cx="7219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GCanYouNotBold" panose="02000803000000000000" pitchFamily="2" charset="0"/>
                <a:ea typeface="AGCanYouNotBold" panose="02000803000000000000" pitchFamily="2" charset="0"/>
              </a:rPr>
              <a:t>*letters and sounds</a:t>
            </a:r>
          </a:p>
          <a:p>
            <a:pPr algn="ctr"/>
            <a:r>
              <a:rPr lang="en-US" sz="2000" dirty="0">
                <a:latin typeface="AGCanYouNotBold" panose="02000803000000000000" pitchFamily="2" charset="0"/>
                <a:ea typeface="AGCanYouNotBold" panose="02000803000000000000" pitchFamily="2" charset="0"/>
              </a:rPr>
              <a:t>*sight words</a:t>
            </a:r>
          </a:p>
          <a:p>
            <a:pPr algn="ctr"/>
            <a:r>
              <a:rPr lang="en-US" sz="2000" dirty="0">
                <a:latin typeface="AGCanYouNotBold" panose="02000803000000000000" pitchFamily="2" charset="0"/>
                <a:ea typeface="AGCanYouNotBold" panose="02000803000000000000" pitchFamily="2" charset="0"/>
              </a:rPr>
              <a:t>*counting to 100 by 1s, 5s and 10s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3C96758-73F1-4D07-B449-142F45653238}"/>
              </a:ext>
            </a:extLst>
          </p:cNvPr>
          <p:cNvSpPr txBox="1"/>
          <p:nvPr/>
        </p:nvSpPr>
        <p:spPr>
          <a:xfrm>
            <a:off x="3295649" y="1251267"/>
            <a:ext cx="4319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AGTHATSANOFROMME" panose="02000603000000000000" pitchFamily="2" charset="0"/>
                <a:ea typeface="AGTHATSANOFROMME" panose="02000603000000000000" pitchFamily="2" charset="0"/>
              </a:rPr>
              <a:t>November 10</a:t>
            </a:r>
          </a:p>
        </p:txBody>
      </p:sp>
    </p:spTree>
    <p:extLst>
      <p:ext uri="{BB962C8B-B14F-4D97-AF65-F5344CB8AC3E}">
        <p14:creationId xmlns:p14="http://schemas.microsoft.com/office/powerpoint/2010/main" val="797979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1630</TotalTime>
  <Words>72</Words>
  <Application>Microsoft Macintosh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AGCanYouNotBold</vt:lpstr>
      <vt:lpstr>AGTHATSANOFROMME</vt:lpstr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Lakeview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Cameron Brazelton</dc:creator>
  <cp:lastModifiedBy>HAYLEY B HUNT</cp:lastModifiedBy>
  <cp:revision>19</cp:revision>
  <dcterms:created xsi:type="dcterms:W3CDTF">2018-09-13T17:41:32Z</dcterms:created>
  <dcterms:modified xsi:type="dcterms:W3CDTF">2025-11-07T20:23:08Z</dcterms:modified>
</cp:coreProperties>
</file>