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2CD61-B96A-AC28-A563-66E02654C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C86851-0DEA-B544-4C09-46E1E3D19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1DDC5-8464-92B1-890C-22047D4C6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8907-5149-4C6A-BEF3-DDE5846981A1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98EED-4A01-4641-155C-76CD3E9EC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3272F-6162-A838-E499-2073D0075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955EF-384A-4E73-8AD4-6FC0C12B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44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ADFCE-0AA1-9B03-1776-F2FADC321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DDA3D0-F551-256A-71F4-71AD7E9AB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37C36-B8B3-068A-47B0-B3B24C6E8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8907-5149-4C6A-BEF3-DDE5846981A1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8D6C9-C18C-AACE-BABE-4A42D742E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532F6-4F8F-996E-9BCC-280DFF98F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955EF-384A-4E73-8AD4-6FC0C12B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3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5B4759-E063-C2BD-7880-C8E3EBA00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541B10-6509-5A10-9556-D76B9E245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8A823-CED3-2E81-DEE3-2F9347B56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8907-5149-4C6A-BEF3-DDE5846981A1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0F70F-06AA-DD0F-7E37-B8FA16B39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00E4F-E0FC-5DC2-ABCB-4641D7F2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955EF-384A-4E73-8AD4-6FC0C12B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0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6AB02-7281-C23F-568D-C9310867D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07626-277C-E7BE-B3B9-16A3F3D2A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0FAB7-D8BD-4F32-71FE-FC92C7F53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8907-5149-4C6A-BEF3-DDE5846981A1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18707-1151-0315-69FB-72D9C72F4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16D82-ECE8-ABB8-4141-620FB3CAB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955EF-384A-4E73-8AD4-6FC0C12B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4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79319-7774-B7FA-7BE5-385B7C505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EF7A7F-9F6C-DE67-FAA3-CA2ECEDFD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5DC6F-4EC4-DEDE-A08A-D7DC0A7CE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8907-5149-4C6A-BEF3-DDE5846981A1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D8283-2DC6-6680-A092-9026EC71F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76E4F-720B-9152-237C-87F7D7A30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955EF-384A-4E73-8AD4-6FC0C12B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6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E622E-901B-D7C5-2E12-2F0F11D78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C2312-33F0-F026-E35F-2A840B2D25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84D93-30B2-90EE-3545-D372B99B02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09896-8C1D-E5AC-3177-E974F7DEA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8907-5149-4C6A-BEF3-DDE5846981A1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8DC0E-D62A-7F2F-17ED-EA9FF417E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8010F7-8F45-F547-7126-FCBFD98DC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955EF-384A-4E73-8AD4-6FC0C12B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8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62D0B-C99B-5420-0AC4-71FA7EF8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76F90-5950-22DC-4738-4A49EFF7A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223B45-B0D0-1425-8C41-281089DE8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A383DF-6C16-383F-00D3-F6A78D4C9F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E2799C-651C-9534-4604-8BF528D87F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13B29A-C497-21AB-2C93-6AC337A41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8907-5149-4C6A-BEF3-DDE5846981A1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3C6233-547F-3BDD-8245-710184A27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F6E01E-4952-2DA1-8B06-202835F4A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955EF-384A-4E73-8AD4-6FC0C12B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8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641CC-8A00-13C6-F1E8-A60733640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130EC-448C-20F3-925E-D894C512E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8907-5149-4C6A-BEF3-DDE5846981A1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D451D7-379F-D096-96D2-03A10FD97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DC5593-3771-D9D0-5A63-A25ED27E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955EF-384A-4E73-8AD4-6FC0C12B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6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DA968B-3310-8083-A014-9AB7B2935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8907-5149-4C6A-BEF3-DDE5846981A1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220535-2393-4D6D-440D-75998663A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3A6F9-72B2-5FAC-06C1-0829FBAFF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955EF-384A-4E73-8AD4-6FC0C12B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0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45D5C-4780-576C-21A9-84B5273E5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C7E8F-BCDF-F0AA-4D16-26EA3B25A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544CB-C0FD-6A64-AA1E-D71E5CC81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38016-A9F6-833B-99A5-08C84014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8907-5149-4C6A-BEF3-DDE5846981A1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018C6C-5970-3378-AF47-49E30938E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F9F3F-5257-9AA9-5350-B8820819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955EF-384A-4E73-8AD4-6FC0C12B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8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13386-E616-E1C8-C9AF-FEE663090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94AE2C-D81A-7964-5286-6963F6AC0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62222B-A109-BAF7-B1B6-C7A4B62D8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B10AA-0E48-AE44-7724-7DDB2452F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8907-5149-4C6A-BEF3-DDE5846981A1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5E169-632F-343B-54D6-E7C45F866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60D3F-A67C-D0F8-B3CF-5C08E600A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955EF-384A-4E73-8AD4-6FC0C12B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3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E65344-9095-1CA5-F117-D0346BD9D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AE9EF-2905-AC7C-014A-BBF18008F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7138C-89D5-A147-76F5-D7132AB882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0C8907-5149-4C6A-BEF3-DDE5846981A1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18859-E10D-0D78-E8FA-5854F9A080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5E044-5162-10BD-AE23-FCFDAE44C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C955EF-384A-4E73-8AD4-6FC0C12B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6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achine gears">
            <a:extLst>
              <a:ext uri="{FF2B5EF4-FFF2-40B4-BE49-F238E27FC236}">
                <a16:creationId xmlns:a16="http://schemas.microsoft.com/office/drawing/2014/main" id="{98D5B465-707B-932D-B07A-E2B4EF17B85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244" y="0"/>
            <a:ext cx="12706864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625ED7-0727-68FC-6F8E-5E3AADB25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384" y="1218567"/>
            <a:ext cx="10098024" cy="11819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WOODSTOCK MIDDLE SCHOOL</a:t>
            </a:r>
            <a:br>
              <a:rPr lang="en-US" dirty="0"/>
            </a:br>
            <a:r>
              <a:rPr lang="en-US" dirty="0"/>
              <a:t>Gear Up Day!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B568AB-7434-819E-5F3C-B738DEE1A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78608"/>
            <a:ext cx="9144000" cy="27045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Date:</a:t>
            </a:r>
          </a:p>
          <a:p>
            <a:r>
              <a:rPr lang="en-US" dirty="0"/>
              <a:t> </a:t>
            </a:r>
            <a:r>
              <a:rPr lang="en-US" dirty="0">
                <a:latin typeface="ADLaM Display"/>
                <a:ea typeface="ADLaM Display"/>
                <a:cs typeface="ADLaM Display"/>
              </a:rPr>
              <a:t>July 29, 2025</a:t>
            </a:r>
          </a:p>
          <a:p>
            <a:r>
              <a:rPr lang="en-US" dirty="0"/>
              <a:t>Morning Registration:</a:t>
            </a:r>
          </a:p>
          <a:p>
            <a:r>
              <a:rPr lang="en-US" dirty="0">
                <a:latin typeface="ADLaM Display"/>
                <a:ea typeface="ADLaM Display"/>
                <a:cs typeface="ADLaM Display"/>
              </a:rPr>
              <a:t>7:30 AM – 11:30 AM</a:t>
            </a:r>
          </a:p>
          <a:p>
            <a:r>
              <a:rPr lang="en-US" dirty="0"/>
              <a:t>Evening Registration:</a:t>
            </a:r>
          </a:p>
          <a:p>
            <a:r>
              <a:rPr lang="en-US" dirty="0">
                <a:latin typeface="ADLaM Display"/>
                <a:ea typeface="ADLaM Display"/>
                <a:cs typeface="ADLaM Display"/>
              </a:rPr>
              <a:t>4:30 PM – 6:30 PM</a:t>
            </a:r>
          </a:p>
          <a:p>
            <a:endParaRPr lang="en-US" dirty="0"/>
          </a:p>
        </p:txBody>
      </p:sp>
      <p:pic>
        <p:nvPicPr>
          <p:cNvPr id="5" name="Picture 4" descr="A red bull with horns&#10;&#10;AI-generated content may be incorrect.">
            <a:extLst>
              <a:ext uri="{FF2B5EF4-FFF2-40B4-BE49-F238E27FC236}">
                <a16:creationId xmlns:a16="http://schemas.microsoft.com/office/drawing/2014/main" id="{0E7C81FD-F61D-CA2A-B1A6-56AFAFDF750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20" b="92908" l="9091" r="88811">
                        <a14:foregroundMark x1="22378" y1="44681" x2="44755" y2="39007"/>
                        <a14:foregroundMark x1="44755" y1="39007" x2="46154" y2="37589"/>
                        <a14:foregroundMark x1="11189" y1="44681" x2="11888" y2="44681"/>
                        <a14:foregroundMark x1="13287" y1="45390" x2="20280" y2="43972"/>
                        <a14:foregroundMark x1="20280" y1="43972" x2="20280" y2="43972"/>
                        <a14:foregroundMark x1="9091" y1="43972" x2="9091" y2="43972"/>
                        <a14:foregroundMark x1="10490" y1="88652" x2="14685" y2="88652"/>
                        <a14:foregroundMark x1="23077" y1="92908" x2="23077" y2="92908"/>
                        <a14:foregroundMark x1="41259" y1="78014" x2="50350" y2="89362"/>
                        <a14:foregroundMark x1="32867" y1="80142" x2="28671" y2="91489"/>
                        <a14:foregroundMark x1="78322" y1="60284" x2="78322" y2="60284"/>
                        <a14:foregroundMark x1="76224" y1="59574" x2="80420" y2="53901"/>
                        <a14:foregroundMark x1="80420" y1="54610" x2="76923" y2="595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704" y="2154723"/>
            <a:ext cx="2584704" cy="25485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066832E-8A2F-4433-137B-8FC38D656116}"/>
              </a:ext>
            </a:extLst>
          </p:cNvPr>
          <p:cNvSpPr txBox="1"/>
          <p:nvPr/>
        </p:nvSpPr>
        <p:spPr>
          <a:xfrm>
            <a:off x="182880" y="1678940"/>
            <a:ext cx="4042342" cy="3693319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Must have any two (2) of the approved proofs of residence:</a:t>
            </a:r>
          </a:p>
          <a:p>
            <a:pPr algn="ctr"/>
            <a:endParaRPr lang="en-US" b="1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/>
              <a:t>TN driver’s license or state ID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/>
              <a:t>Current MLGW bill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/>
              <a:t>Lease/Rental agreement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/>
              <a:t>Public assistance/Government assistance benefits w/visible address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/>
              <a:t>Real Estate Tax receipt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/>
              <a:t>Municipal water bill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/>
              <a:t>Mortgage Statement or Deed</a:t>
            </a:r>
          </a:p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F48E10-3914-BA3F-F478-DC6D4883B88A}"/>
              </a:ext>
            </a:extLst>
          </p:cNvPr>
          <p:cNvSpPr txBox="1"/>
          <p:nvPr/>
        </p:nvSpPr>
        <p:spPr>
          <a:xfrm>
            <a:off x="4041648" y="5461317"/>
            <a:ext cx="4108704" cy="92333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Amasis MT Pro Black" panose="02040A04050005020304" pitchFamily="18" charset="0"/>
              </a:rPr>
              <a:t>REQUIRED DOCUMENT: </a:t>
            </a:r>
          </a:p>
          <a:p>
            <a:pPr marL="285750" indent="-285750" algn="ctr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/>
              <a:t>All 7</a:t>
            </a:r>
            <a:r>
              <a:rPr lang="en-US" baseline="30000"/>
              <a:t>th</a:t>
            </a:r>
            <a:r>
              <a:rPr lang="en-US"/>
              <a:t> Grade students MUST submit</a:t>
            </a:r>
          </a:p>
          <a:p>
            <a:pPr marL="285750" indent="-285750" algn="ctr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/>
              <a:t>Proof of Birth</a:t>
            </a:r>
          </a:p>
        </p:txBody>
      </p:sp>
    </p:spTree>
    <p:extLst>
      <p:ext uri="{BB962C8B-B14F-4D97-AF65-F5344CB8AC3E}">
        <p14:creationId xmlns:p14="http://schemas.microsoft.com/office/powerpoint/2010/main" val="3759700716"/>
      </p:ext>
    </p:extLst>
  </p:cSld>
  <p:clrMapOvr>
    <a:masterClrMapping/>
  </p:clrMapOvr>
  <p:transition spd="slow" advClick="0" advTm="15000">
    <p:comb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ADLaM Display</vt:lpstr>
      <vt:lpstr>Amasis MT Pro Black</vt:lpstr>
      <vt:lpstr>Aptos</vt:lpstr>
      <vt:lpstr>Aptos Display</vt:lpstr>
      <vt:lpstr>Arial</vt:lpstr>
      <vt:lpstr>Wingdings</vt:lpstr>
      <vt:lpstr>Office Theme</vt:lpstr>
      <vt:lpstr>WOODSTOCK MIDDLE SCHOOL Gear Up Day!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Marsha Ewing-Carodine</dc:creator>
  <cp:lastModifiedBy>Marsha Ewing-Carodine</cp:lastModifiedBy>
  <cp:revision>1</cp:revision>
  <dcterms:created xsi:type="dcterms:W3CDTF">2025-07-27T15:33:24Z</dcterms:created>
  <dcterms:modified xsi:type="dcterms:W3CDTF">2025-07-27T15:33:57Z</dcterms:modified>
</cp:coreProperties>
</file>